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3">
  <p:sldMasterIdLst>
    <p:sldMasterId id="2147483648" r:id="rId1"/>
    <p:sldMasterId id="2147483700" r:id="rId2"/>
    <p:sldMasterId id="2147483707" r:id="rId3"/>
  </p:sldMasterIdLst>
  <p:notesMasterIdLst>
    <p:notesMasterId r:id="rId13"/>
  </p:notesMasterIdLst>
  <p:handoutMasterIdLst>
    <p:handoutMasterId r:id="rId14"/>
  </p:handoutMasterIdLst>
  <p:sldIdLst>
    <p:sldId id="758" r:id="rId4"/>
    <p:sldId id="764" r:id="rId5"/>
    <p:sldId id="765" r:id="rId6"/>
    <p:sldId id="768" r:id="rId7"/>
    <p:sldId id="769" r:id="rId8"/>
    <p:sldId id="766" r:id="rId9"/>
    <p:sldId id="767" r:id="rId10"/>
    <p:sldId id="762" r:id="rId11"/>
    <p:sldId id="760" r:id="rId12"/>
  </p:sldIdLst>
  <p:sldSz cx="9144000" cy="6858000" type="screen4x3"/>
  <p:notesSz cx="6881813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16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otches, Kimberly M" initials="GKM" lastIdx="1" clrIdx="0">
    <p:extLst>
      <p:ext uri="{19B8F6BF-5375-455C-9EA6-DF929625EA0E}">
        <p15:presenceInfo xmlns:p15="http://schemas.microsoft.com/office/powerpoint/2012/main" userId="S-1-5-21-1229272821-838170752-1417001333-168365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881C"/>
    <a:srgbClr val="72311F"/>
    <a:srgbClr val="FCE4D6"/>
    <a:srgbClr val="FFF2CC"/>
    <a:srgbClr val="E2EFDA"/>
    <a:srgbClr val="FCE5D7"/>
    <a:srgbClr val="251D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65" autoAdjust="0"/>
    <p:restoredTop sz="72359" autoAdjust="0"/>
  </p:normalViewPr>
  <p:slideViewPr>
    <p:cSldViewPr snapToGrid="0" snapToObjects="1">
      <p:cViewPr varScale="1">
        <p:scale>
          <a:sx n="90" d="100"/>
          <a:sy n="90" d="100"/>
        </p:scale>
        <p:origin x="82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704"/>
    </p:cViewPr>
  </p:sorterViewPr>
  <p:notesViewPr>
    <p:cSldViewPr snapToGrid="0" snapToObjects="1" showGuides="1">
      <p:cViewPr varScale="1">
        <p:scale>
          <a:sx n="119" d="100"/>
          <a:sy n="119" d="100"/>
        </p:scale>
        <p:origin x="558" y="102"/>
      </p:cViewPr>
      <p:guideLst>
        <p:guide orient="horz" pos="2928"/>
        <p:guide pos="216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commentAuthors" Target="commentAuthors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2BFC5B56-155A-8A4F-A200-15510EAC000D}" type="datetime1">
              <a:rPr lang="en-US" smtClean="0"/>
              <a:t>2/15/21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FA3DA938-9C0B-3841-966A-9297D5C049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109318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4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8102" y="0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420232FE-02A3-6D41-B422-B15757ACBFED}" type="datetime1">
              <a:rPr lang="en-US" smtClean="0"/>
              <a:t>2/15/21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76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182" y="4415790"/>
            <a:ext cx="5505450" cy="4183380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r>
              <a:rPr lang="en-US"/>
              <a:t>Los Alamos National Laboratory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9B4268CE-33B7-7549-BEF6-7F438D74AB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839167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20232FE-02A3-6D41-B422-B15757ACBFED}" type="datetime1">
              <a:rPr lang="en-US" smtClean="0"/>
              <a:t>2/16/21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4268CE-33B7-7549-BEF6-7F438D74AB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21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 userDrawn="1"/>
        </p:nvSpPr>
        <p:spPr>
          <a:xfrm>
            <a:off x="-1371600" y="0"/>
            <a:ext cx="1371600" cy="2677650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WALK-IN SLIDE OPTION #1.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0" y="6309670"/>
            <a:ext cx="9144000" cy="559576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6647649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14" name="Picture 13" descr="LANL_allWHITE.ai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45314" y="796040"/>
            <a:ext cx="7542237" cy="3763219"/>
          </a:xfrm>
          <a:prstGeom prst="rect">
            <a:avLst/>
          </a:prstGeom>
        </p:spPr>
      </p:pic>
      <p:pic>
        <p:nvPicPr>
          <p:cNvPr id="15" name="Picture 14" descr="NNSA_80%.ai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104485" y="6393736"/>
            <a:ext cx="961301" cy="32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1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jec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906963"/>
            <a:ext cx="8229600" cy="1219200"/>
          </a:xfrm>
        </p:spPr>
        <p:txBody>
          <a:bodyPr>
            <a:noAutofit/>
          </a:bodyPr>
          <a:lstStyle>
            <a:lvl1pPr marL="0" indent="0">
              <a:buFontTx/>
              <a:buNone/>
              <a:defRPr lang="en-US" sz="2000" i="1" dirty="0" smtClean="0"/>
            </a:lvl1pPr>
            <a:lvl2pPr marL="457200" indent="0">
              <a:buFontTx/>
              <a:buNone/>
              <a:defRPr lang="en-US" sz="2000" dirty="0" smtClean="0"/>
            </a:lvl2pPr>
            <a:lvl3pPr marL="914400" indent="0">
              <a:buFontTx/>
              <a:buNone/>
              <a:defRPr lang="en-US" sz="2000" dirty="0" smtClean="0"/>
            </a:lvl3pPr>
            <a:lvl4pPr marL="1371600" indent="0">
              <a:buFontTx/>
              <a:buNone/>
              <a:defRPr lang="en-US" sz="2000" dirty="0" smtClean="0"/>
            </a:lvl4pPr>
            <a:lvl5pPr marL="1828800" indent="0">
              <a:buFontTx/>
              <a:buNone/>
              <a:defRPr lang="en-US" sz="2000" dirty="0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6" name="Content Placeholder 9"/>
          <p:cNvSpPr>
            <a:spLocks noGrp="1"/>
          </p:cNvSpPr>
          <p:nvPr>
            <p:ph sz="quarter" idx="12" hasCustomPrompt="1"/>
          </p:nvPr>
        </p:nvSpPr>
        <p:spPr>
          <a:xfrm>
            <a:off x="457200" y="1600200"/>
            <a:ext cx="8229600" cy="320040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>
                <a:srgbClr val="F4B834"/>
              </a:buClr>
              <a:buSzTx/>
              <a:buFontTx/>
              <a:buNone/>
              <a:tabLst/>
              <a:defRPr lang="en-US" sz="2800" i="1" kern="1200" baseline="0" dirty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Slide </a:t>
            </a:r>
            <a:fld id="{23B0729D-0C76-4DC3-9F59-8792B55E40A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533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Autofit/>
          </a:bodyPr>
          <a:lstStyle>
            <a:lvl1pPr marL="346075" marR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 baseline="0">
                <a:solidFill>
                  <a:schemeClr val="tx1"/>
                </a:solidFill>
              </a:defRPr>
            </a:lvl1pPr>
            <a:lvl2pPr marL="690563" marR="0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Arial" pitchFamily="34" charset="0"/>
              </a:defRPr>
            </a:lvl2pPr>
            <a:lvl3pPr marL="1031875" marR="0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>
                <a:solidFill>
                  <a:schemeClr val="tx1"/>
                </a:solidFill>
              </a:defRPr>
            </a:lvl3pPr>
            <a:lvl4pPr marL="1374775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>
                <a:solidFill>
                  <a:schemeClr val="tx1"/>
                </a:solidFill>
              </a:defRPr>
            </a:lvl4pPr>
            <a:lvl5pPr marL="1830388" marR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Tx/>
              <a:buFont typeface="Arial" pitchFamily="34" charset="0"/>
              <a:buChar char="–"/>
              <a:tabLst/>
              <a:defRPr>
                <a:solidFill>
                  <a:schemeClr val="tx1"/>
                </a:solidFill>
              </a:defRPr>
            </a:lvl5pPr>
          </a:lstStyle>
          <a:p>
            <a:pPr marL="346075" marR="0" lvl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cs typeface="Arial" pitchFamily="34" charset="0"/>
              </a:rPr>
              <a:t>Click to add text </a:t>
            </a:r>
          </a:p>
          <a:p>
            <a:pPr marL="690563" marR="0" lvl="1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Second level text</a:t>
            </a:r>
          </a:p>
          <a:p>
            <a:pPr marL="1031875" marR="0" lvl="2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Third level text</a:t>
            </a:r>
          </a:p>
          <a:p>
            <a:pPr marL="1374775" marR="0" lvl="3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Fourth level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7498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Autofit/>
          </a:bodyPr>
          <a:lstStyle>
            <a:lvl1pPr marL="346075" marR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 baseline="0">
                <a:solidFill>
                  <a:schemeClr val="tx1"/>
                </a:solidFill>
              </a:defRPr>
            </a:lvl1pPr>
            <a:lvl2pPr marL="690563" marR="0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Arial" pitchFamily="34" charset="0"/>
              </a:defRPr>
            </a:lvl2pPr>
            <a:lvl3pPr marL="1031875" marR="0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>
                <a:solidFill>
                  <a:schemeClr val="tx1"/>
                </a:solidFill>
              </a:defRPr>
            </a:lvl3pPr>
            <a:lvl4pPr marL="1374775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>
                <a:solidFill>
                  <a:schemeClr val="tx1"/>
                </a:solidFill>
              </a:defRPr>
            </a:lvl4pPr>
            <a:lvl5pPr marL="1830388" marR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Tx/>
              <a:buFont typeface="Arial" pitchFamily="34" charset="0"/>
              <a:buChar char="–"/>
              <a:tabLst/>
              <a:defRPr>
                <a:solidFill>
                  <a:schemeClr val="tx1"/>
                </a:solidFill>
              </a:defRPr>
            </a:lvl5pPr>
          </a:lstStyle>
          <a:p>
            <a:pPr marL="346075" marR="0" lvl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cs typeface="Arial" pitchFamily="34" charset="0"/>
              </a:rPr>
              <a:t>Click to add text </a:t>
            </a:r>
          </a:p>
          <a:p>
            <a:pPr marL="690563" marR="0" lvl="1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Second level text</a:t>
            </a:r>
          </a:p>
          <a:p>
            <a:pPr marL="1031875" marR="0" lvl="2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Third level text</a:t>
            </a:r>
          </a:p>
          <a:p>
            <a:pPr marL="1374775" marR="0" lvl="3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Fourth level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7122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966A752-7990-476E-BFFF-A5BA1A3F4D4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86549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 - Fanc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4244648" y="1973332"/>
            <a:ext cx="654704" cy="9144000"/>
          </a:xfrm>
          <a:prstGeom prst="rect">
            <a:avLst/>
          </a:prstGeom>
          <a:solidFill>
            <a:srgbClr val="102E5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56806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0" cap="all">
                <a:solidFill>
                  <a:srgbClr val="30A6CD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56619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rgbClr val="102E54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18321D2-8609-A64D-A523-F976BAACFDAA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" y="6203296"/>
            <a:ext cx="9144001" cy="1"/>
          </a:xfrm>
          <a:prstGeom prst="line">
            <a:avLst/>
          </a:prstGeom>
          <a:ln>
            <a:solidFill>
              <a:srgbClr val="30A6C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title.png"/>
          <p:cNvPicPr>
            <a:picLocks noChangeAspect="1"/>
          </p:cNvPicPr>
          <p:nvPr/>
        </p:nvPicPr>
        <p:blipFill>
          <a:blip r:embed="rId2" cstate="print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4000" cy="1114637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1" y="6203296"/>
            <a:ext cx="9144001" cy="1"/>
          </a:xfrm>
          <a:prstGeom prst="line">
            <a:avLst/>
          </a:prstGeom>
          <a:ln>
            <a:solidFill>
              <a:srgbClr val="30A6C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title.png"/>
          <p:cNvPicPr>
            <a:picLocks noChangeAspect="1"/>
          </p:cNvPicPr>
          <p:nvPr userDrawn="1"/>
        </p:nvPicPr>
        <p:blipFill>
          <a:blip r:embed="rId3" cstate="print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4000" cy="1114637"/>
          </a:xfrm>
          <a:prstGeom prst="rect">
            <a:avLst/>
          </a:prstGeom>
        </p:spPr>
      </p:pic>
      <p:pic>
        <p:nvPicPr>
          <p:cNvPr id="13" name="Picture 12" descr="SNL_Stacked_White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29287" y="330255"/>
            <a:ext cx="1056958" cy="40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3055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223837" y="1385118"/>
            <a:ext cx="8562408" cy="4998219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228600" indent="-228600">
              <a:buClr>
                <a:schemeClr val="tx2">
                  <a:lumMod val="90000"/>
                  <a:lumOff val="10000"/>
                </a:schemeClr>
              </a:buClr>
              <a:buFont typeface="Wingdings" charset="2"/>
              <a:buChar char="§"/>
              <a:defRPr/>
            </a:lvl1pPr>
            <a:lvl2pPr marL="630238" indent="-173038">
              <a:buClr>
                <a:schemeClr val="accent1"/>
              </a:buClr>
              <a:buFont typeface="Wingdings" charset="2"/>
              <a:buChar char="§"/>
              <a:defRPr/>
            </a:lvl2pPr>
            <a:lvl3pPr marL="1031875" indent="-117475">
              <a:buClr>
                <a:srgbClr val="9D8C78"/>
              </a:buClr>
              <a:buFont typeface="Wingdings" charset="2"/>
              <a:buChar char="§"/>
              <a:defRPr/>
            </a:lvl3pPr>
            <a:lvl4pPr marL="1489075" indent="-117475">
              <a:buFont typeface="Lucida Grande"/>
              <a:buChar char="-"/>
              <a:defRPr/>
            </a:lvl4pPr>
            <a:lvl5pPr marL="1946275" indent="-117475">
              <a:buClrTx/>
              <a:buFont typeface="Lucida Grande"/>
              <a:buChar char="»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4596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- light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rot="16200000">
            <a:off x="4403728" y="2136258"/>
            <a:ext cx="336550" cy="9144000"/>
          </a:xfrm>
          <a:prstGeom prst="rect">
            <a:avLst/>
          </a:prstGeom>
          <a:solidFill>
            <a:srgbClr val="102E5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2" y="6539982"/>
            <a:ext cx="9144001" cy="1"/>
          </a:xfrm>
          <a:prstGeom prst="line">
            <a:avLst/>
          </a:prstGeom>
          <a:ln>
            <a:solidFill>
              <a:srgbClr val="30A6C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354FE6AB-44AD-1246-899A-A01AB7FC06E8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223837" y="1385118"/>
            <a:ext cx="8562408" cy="4998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 rot="16200000">
            <a:off x="4023820" y="-3996409"/>
            <a:ext cx="1096365" cy="91440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23837" y="201547"/>
            <a:ext cx="8562407" cy="7029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1">
                <a:solidFill>
                  <a:srgbClr val="102E5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2" y="18273"/>
            <a:ext cx="9144001" cy="1"/>
          </a:xfrm>
          <a:prstGeom prst="line">
            <a:avLst/>
          </a:prstGeom>
          <a:ln w="76200" cmpd="sng">
            <a:solidFill>
              <a:srgbClr val="30A6C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2" y="6539982"/>
            <a:ext cx="9144001" cy="1"/>
          </a:xfrm>
          <a:prstGeom prst="line">
            <a:avLst/>
          </a:prstGeom>
          <a:ln>
            <a:solidFill>
              <a:srgbClr val="30A6C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 userDrawn="1"/>
        </p:nvCxnSpPr>
        <p:spPr>
          <a:xfrm>
            <a:off x="2" y="18273"/>
            <a:ext cx="9144001" cy="1"/>
          </a:xfrm>
          <a:prstGeom prst="line">
            <a:avLst/>
          </a:prstGeom>
          <a:ln w="76200" cmpd="sng">
            <a:solidFill>
              <a:srgbClr val="30A6CD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SNL_Stacked_Black_Blu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49475" y="347415"/>
            <a:ext cx="1060704" cy="40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6700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Tx/>
              <a:buFont typeface="Lucida Grande"/>
              <a:buChar char="»"/>
              <a:defRPr b="1">
                <a:solidFill>
                  <a:schemeClr val="tx1"/>
                </a:solidFill>
              </a:defRPr>
            </a:lvl1pPr>
            <a:lvl2pPr marL="742950" indent="-285750">
              <a:buClrTx/>
              <a:buFont typeface="Lucida Grande"/>
              <a:buChar char="»"/>
              <a:defRPr>
                <a:solidFill>
                  <a:schemeClr val="tx1"/>
                </a:solidFill>
              </a:defRPr>
            </a:lvl2pPr>
            <a:lvl3pPr marL="1143000" indent="-228600">
              <a:buClrTx/>
              <a:buFont typeface="Lucida Grande"/>
              <a:buChar char="»"/>
              <a:defRPr>
                <a:solidFill>
                  <a:schemeClr val="tx1"/>
                </a:solidFill>
              </a:defRPr>
            </a:lvl3pPr>
            <a:lvl4pPr marL="1600200" indent="-228600">
              <a:buClrTx/>
              <a:buFont typeface="Lucida Grande"/>
              <a:buChar char="»"/>
              <a:defRPr>
                <a:solidFill>
                  <a:schemeClr val="tx1"/>
                </a:solidFill>
              </a:defRPr>
            </a:lvl4pPr>
            <a:lvl5pPr marL="2057400" indent="-228600">
              <a:buClrTx/>
              <a:buFont typeface="Lucida Grande"/>
              <a:buChar char="»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E564A7-D1F7-4A81-8F7C-5AE9C8691345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55354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ADBI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985093"/>
            <a:ext cx="9144000" cy="550778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"/>
            <a:ext cx="8229600" cy="985093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31636"/>
            <a:ext cx="8229600" cy="519412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FB303-B5C9-E74F-B341-02927548235F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7324526" y="-20885"/>
            <a:ext cx="1824700" cy="1941336"/>
            <a:chOff x="6512560" y="211932"/>
            <a:chExt cx="2631440" cy="2099733"/>
          </a:xfrm>
        </p:grpSpPr>
        <p:sp>
          <p:nvSpPr>
            <p:cNvPr id="14" name="Right Triangle 3"/>
            <p:cNvSpPr/>
            <p:nvPr userDrawn="1"/>
          </p:nvSpPr>
          <p:spPr>
            <a:xfrm rot="10800000">
              <a:off x="6512560" y="211932"/>
              <a:ext cx="2631440" cy="2099733"/>
            </a:xfrm>
            <a:custGeom>
              <a:avLst/>
              <a:gdLst>
                <a:gd name="connsiteX0" fmla="*/ 0 w 1676400"/>
                <a:gd name="connsiteY0" fmla="*/ 863600 h 863600"/>
                <a:gd name="connsiteX1" fmla="*/ 0 w 1676400"/>
                <a:gd name="connsiteY1" fmla="*/ 0 h 863600"/>
                <a:gd name="connsiteX2" fmla="*/ 1676400 w 1676400"/>
                <a:gd name="connsiteY2" fmla="*/ 863600 h 863600"/>
                <a:gd name="connsiteX3" fmla="*/ 0 w 1676400"/>
                <a:gd name="connsiteY3" fmla="*/ 863600 h 863600"/>
                <a:gd name="connsiteX0" fmla="*/ 0 w 1676400"/>
                <a:gd name="connsiteY0" fmla="*/ 863600 h 863600"/>
                <a:gd name="connsiteX1" fmla="*/ 0 w 1676400"/>
                <a:gd name="connsiteY1" fmla="*/ 0 h 863600"/>
                <a:gd name="connsiteX2" fmla="*/ 1676400 w 1676400"/>
                <a:gd name="connsiteY2" fmla="*/ 863600 h 863600"/>
                <a:gd name="connsiteX3" fmla="*/ 0 w 1676400"/>
                <a:gd name="connsiteY3" fmla="*/ 863600 h 863600"/>
                <a:gd name="connsiteX0" fmla="*/ 0 w 1676400"/>
                <a:gd name="connsiteY0" fmla="*/ 863600 h 863600"/>
                <a:gd name="connsiteX1" fmla="*/ 0 w 1676400"/>
                <a:gd name="connsiteY1" fmla="*/ 0 h 863600"/>
                <a:gd name="connsiteX2" fmla="*/ 1676400 w 1676400"/>
                <a:gd name="connsiteY2" fmla="*/ 863600 h 863600"/>
                <a:gd name="connsiteX3" fmla="*/ 0 w 1676400"/>
                <a:gd name="connsiteY3" fmla="*/ 863600 h 863600"/>
                <a:gd name="connsiteX0" fmla="*/ 0 w 2631440"/>
                <a:gd name="connsiteY0" fmla="*/ 863600 h 873760"/>
                <a:gd name="connsiteX1" fmla="*/ 0 w 2631440"/>
                <a:gd name="connsiteY1" fmla="*/ 0 h 873760"/>
                <a:gd name="connsiteX2" fmla="*/ 2631440 w 2631440"/>
                <a:gd name="connsiteY2" fmla="*/ 873760 h 873760"/>
                <a:gd name="connsiteX3" fmla="*/ 0 w 2631440"/>
                <a:gd name="connsiteY3" fmla="*/ 863600 h 873760"/>
                <a:gd name="connsiteX0" fmla="*/ 0 w 2631440"/>
                <a:gd name="connsiteY0" fmla="*/ 863600 h 873760"/>
                <a:gd name="connsiteX1" fmla="*/ 0 w 2631440"/>
                <a:gd name="connsiteY1" fmla="*/ 0 h 873760"/>
                <a:gd name="connsiteX2" fmla="*/ 2631440 w 2631440"/>
                <a:gd name="connsiteY2" fmla="*/ 873760 h 873760"/>
                <a:gd name="connsiteX3" fmla="*/ 0 w 2631440"/>
                <a:gd name="connsiteY3" fmla="*/ 863600 h 873760"/>
                <a:gd name="connsiteX0" fmla="*/ 0 w 2631440"/>
                <a:gd name="connsiteY0" fmla="*/ 1564640 h 1574800"/>
                <a:gd name="connsiteX1" fmla="*/ 0 w 2631440"/>
                <a:gd name="connsiteY1" fmla="*/ 0 h 1574800"/>
                <a:gd name="connsiteX2" fmla="*/ 2631440 w 2631440"/>
                <a:gd name="connsiteY2" fmla="*/ 1574800 h 1574800"/>
                <a:gd name="connsiteX3" fmla="*/ 0 w 2631440"/>
                <a:gd name="connsiteY3" fmla="*/ 1564640 h 1574800"/>
                <a:gd name="connsiteX0" fmla="*/ 0 w 2631440"/>
                <a:gd name="connsiteY0" fmla="*/ 1564640 h 1574800"/>
                <a:gd name="connsiteX1" fmla="*/ 0 w 2631440"/>
                <a:gd name="connsiteY1" fmla="*/ 0 h 1574800"/>
                <a:gd name="connsiteX2" fmla="*/ 2631440 w 2631440"/>
                <a:gd name="connsiteY2" fmla="*/ 1574800 h 1574800"/>
                <a:gd name="connsiteX3" fmla="*/ 0 w 2631440"/>
                <a:gd name="connsiteY3" fmla="*/ 1564640 h 157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31440" h="1574800">
                  <a:moveTo>
                    <a:pt x="0" y="1564640"/>
                  </a:moveTo>
                  <a:lnTo>
                    <a:pt x="0" y="0"/>
                  </a:lnTo>
                  <a:cubicBezTo>
                    <a:pt x="426720" y="948267"/>
                    <a:pt x="1452880" y="1469813"/>
                    <a:pt x="2631440" y="1574800"/>
                  </a:cubicBezTo>
                  <a:lnTo>
                    <a:pt x="0" y="1564640"/>
                  </a:lnTo>
                  <a:close/>
                </a:path>
              </a:pathLst>
            </a:custGeom>
            <a:solidFill>
              <a:srgbClr val="265494"/>
            </a:solidFill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800" dirty="0"/>
            </a:p>
          </p:txBody>
        </p:sp>
        <p:pic>
          <p:nvPicPr>
            <p:cNvPr id="15" name="Picture 14" descr="ADBI_white.png"/>
            <p:cNvPicPr>
              <a:picLocks noChangeAspect="1"/>
            </p:cNvPicPr>
            <p:nvPr userDrawn="1"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41360" y="266119"/>
              <a:ext cx="802640" cy="8026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14684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48DDAB-0D5D-4075-8078-B4A5D89BEE15}" type="datetimeFigureOut">
              <a:rPr lang="en-US" smtClean="0"/>
              <a:t>2/15/21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120D3-0F89-4833-B140-C05BAD73E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48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-in slide - Photo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6309670"/>
            <a:ext cx="9144000" cy="559576"/>
          </a:xfrm>
          <a:prstGeom prst="rect">
            <a:avLst/>
          </a:prstGeom>
          <a:solidFill>
            <a:sysClr val="window" lastClr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D0C2E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 userDrawn="1"/>
        </p:nvSpPr>
        <p:spPr bwMode="auto">
          <a:xfrm>
            <a:off x="4572000" y="6653293"/>
            <a:ext cx="45720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600" b="0" i="0" u="none" strike="noStrike" kern="0" cap="none" spc="0" normalizeH="0" baseline="0" noProof="0" dirty="0">
                <a:ln>
                  <a:noFill/>
                </a:ln>
                <a:solidFill>
                  <a:srgbClr val="666666"/>
                </a:solidFill>
                <a:effectLst/>
                <a:uLnTx/>
                <a:uFillTx/>
                <a:latin typeface="Arial" pitchFamily="34" charset="0"/>
                <a:ea typeface="ＭＳ Ｐゴシック" pitchFamily="34" charset="-128"/>
              </a:rPr>
              <a:t>Managed by Triad National Security, LLC for the U.S. Department of Energy’s NNSA</a:t>
            </a:r>
          </a:p>
        </p:txBody>
      </p:sp>
      <p:pic>
        <p:nvPicPr>
          <p:cNvPr id="12" name="Picture 11" descr="NNSA_80%.ai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116" t="44234" r="25200" b="40485"/>
          <a:stretch/>
        </p:blipFill>
        <p:spPr>
          <a:xfrm>
            <a:off x="8087554" y="6326302"/>
            <a:ext cx="961301" cy="385862"/>
          </a:xfrm>
          <a:prstGeom prst="rect">
            <a:avLst/>
          </a:prstGeom>
        </p:spPr>
      </p:pic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0160"/>
            <a:ext cx="5334000" cy="3969764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800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ight Triangle 4"/>
          <p:cNvSpPr/>
          <p:nvPr userDrawn="1"/>
        </p:nvSpPr>
        <p:spPr>
          <a:xfrm>
            <a:off x="5334000" y="-10160"/>
            <a:ext cx="3810000" cy="6309360"/>
          </a:xfrm>
          <a:custGeom>
            <a:avLst/>
            <a:gdLst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3810000 w 3810000"/>
              <a:gd name="connsiteY2" fmla="*/ 5257800 h 5257800"/>
              <a:gd name="connsiteX3" fmla="*/ 0 w 3810000"/>
              <a:gd name="connsiteY3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37733 w 3810000"/>
              <a:gd name="connsiteY2" fmla="*/ 3302000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0 w 3810000"/>
              <a:gd name="connsiteY2" fmla="*/ 3970867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346200 w 3810000"/>
              <a:gd name="connsiteY2" fmla="*/ 3852333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049867 w 3810000"/>
              <a:gd name="connsiteY2" fmla="*/ 3869266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  <a:gd name="connsiteX0" fmla="*/ 0 w 3810000"/>
              <a:gd name="connsiteY0" fmla="*/ 5257800 h 5257800"/>
              <a:gd name="connsiteX1" fmla="*/ 0 w 3810000"/>
              <a:gd name="connsiteY1" fmla="*/ 0 h 5257800"/>
              <a:gd name="connsiteX2" fmla="*/ 1193801 w 3810000"/>
              <a:gd name="connsiteY2" fmla="*/ 3911599 h 5257800"/>
              <a:gd name="connsiteX3" fmla="*/ 3810000 w 3810000"/>
              <a:gd name="connsiteY3" fmla="*/ 5257800 h 5257800"/>
              <a:gd name="connsiteX4" fmla="*/ 0 w 3810000"/>
              <a:gd name="connsiteY4" fmla="*/ 5257800 h 525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0" h="5257800">
                <a:moveTo>
                  <a:pt x="0" y="5257800"/>
                </a:moveTo>
                <a:lnTo>
                  <a:pt x="0" y="0"/>
                </a:lnTo>
                <a:cubicBezTo>
                  <a:pt x="16933" y="708378"/>
                  <a:pt x="59269" y="2737554"/>
                  <a:pt x="1193801" y="3911599"/>
                </a:cubicBezTo>
                <a:cubicBezTo>
                  <a:pt x="1899356" y="4580464"/>
                  <a:pt x="2791178" y="5012267"/>
                  <a:pt x="3810000" y="5257800"/>
                </a:cubicBezTo>
                <a:lnTo>
                  <a:pt x="0" y="5257800"/>
                </a:lnTo>
                <a:close/>
              </a:path>
            </a:pathLst>
          </a:custGeom>
          <a:solidFill>
            <a:srgbClr val="080419">
              <a:alpha val="33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5884335" y="3291843"/>
            <a:ext cx="29717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4571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0" i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Delivering science and technology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to protect our nation</a:t>
            </a:r>
            <a:b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</a:br>
            <a:r>
              <a:rPr lang="en-US" sz="1400" b="0" i="0" baseline="0" dirty="0">
                <a:solidFill>
                  <a:srgbClr val="FFFFFF">
                    <a:alpha val="75000"/>
                  </a:srgbClr>
                </a:solidFill>
                <a:latin typeface="Arial"/>
                <a:cs typeface="Arial"/>
              </a:rPr>
              <a:t>and promote world stability</a:t>
            </a:r>
          </a:p>
          <a:p>
            <a:pPr algn="ctr"/>
            <a:endParaRPr lang="en-US" sz="1400" dirty="0">
              <a:solidFill>
                <a:srgbClr val="FFFFFF">
                  <a:alpha val="75000"/>
                </a:srgbClr>
              </a:solidFill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-1439333" y="3"/>
            <a:ext cx="1439333" cy="3231647"/>
          </a:xfrm>
          <a:prstGeom prst="rect">
            <a:avLst/>
          </a:prstGeom>
          <a:noFill/>
        </p:spPr>
        <p:txBody>
          <a:bodyPr wrap="square" lIns="91433" tIns="45717" rIns="91433" bIns="45717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</a:rPr>
              <a:t>NOTE</a:t>
            </a:r>
            <a:r>
              <a:rPr lang="en-US" sz="1200" b="0" dirty="0">
                <a:solidFill>
                  <a:srgbClr val="000000"/>
                </a:solidFill>
              </a:rPr>
              <a:t>: THIS IS YOUR WALK</a:t>
            </a:r>
            <a:r>
              <a:rPr lang="en-US" sz="1200" b="0" baseline="0" dirty="0">
                <a:solidFill>
                  <a:srgbClr val="000000"/>
                </a:solidFill>
              </a:rPr>
              <a:t>-IN </a:t>
            </a:r>
            <a:r>
              <a:rPr lang="en-US" sz="1200" b="0" dirty="0">
                <a:solidFill>
                  <a:srgbClr val="000000"/>
                </a:solidFill>
              </a:rPr>
              <a:t>SLIDE OPTION #2.</a:t>
            </a:r>
            <a:r>
              <a:rPr lang="en-US" sz="1200" b="0" baseline="0" dirty="0">
                <a:solidFill>
                  <a:srgbClr val="000000"/>
                </a:solidFill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the Title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Slide, display this slide on the venue screen while your audience is arriving. 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</a:t>
            </a:r>
            <a:r>
              <a:rPr lang="en-US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title slide. </a:t>
            </a:r>
            <a:b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sz="1200" dirty="0">
                <a:effectLst/>
              </a:rPr>
            </a:b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 only a high-resolution photograph.</a:t>
            </a:r>
            <a:endParaRPr lang="en-US" sz="1200" dirty="0">
              <a:solidFill>
                <a:srgbClr val="000000"/>
              </a:solidFill>
            </a:endParaRPr>
          </a:p>
        </p:txBody>
      </p:sp>
      <p:pic>
        <p:nvPicPr>
          <p:cNvPr id="16" name="Picture 15" descr="LANL_allWHITE.ai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21" t="26248" r="27098" b="30198"/>
          <a:stretch/>
        </p:blipFill>
        <p:spPr>
          <a:xfrm>
            <a:off x="5582838" y="989895"/>
            <a:ext cx="3055811" cy="15247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552004F-D77C-A346-A75D-CEB64D49751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11711" y="4087692"/>
            <a:ext cx="2139113" cy="149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1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3566160"/>
            <a:ext cx="7772400" cy="1005840"/>
          </a:xfrm>
        </p:spPr>
        <p:txBody>
          <a:bodyPr vert="horz" lIns="91440" tIns="45720" rIns="91440" bIns="45720" rtlCol="0" anchor="t" anchorCtr="0">
            <a:noAutofit/>
          </a:bodyPr>
          <a:lstStyle>
            <a:lvl1pPr algn="ctr">
              <a:defRPr lang="en-US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marL="0" lvl="0" algn="ctr"/>
            <a:r>
              <a:rPr lang="en-US" dirty="0"/>
              <a:t>Click to add 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4114800"/>
            <a:ext cx="6400800" cy="99060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None/>
              <a:tabLst/>
              <a:def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presentation subtitle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328418" y="5102163"/>
            <a:ext cx="2479849" cy="523875"/>
          </a:xfrm>
        </p:spPr>
        <p:txBody>
          <a:bodyPr lIns="0" rIns="0">
            <a:noAutofit/>
          </a:bodyPr>
          <a:lstStyle>
            <a:lvl1pPr marL="0" indent="0" algn="ctr">
              <a:buFontTx/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</p:spTree>
    <p:extLst>
      <p:ext uri="{BB962C8B-B14F-4D97-AF65-F5344CB8AC3E}">
        <p14:creationId xmlns:p14="http://schemas.microsoft.com/office/powerpoint/2010/main" val="13634647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Autofit/>
          </a:bodyPr>
          <a:lstStyle>
            <a:lvl1pPr marL="346075" marR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 baseline="0">
                <a:solidFill>
                  <a:schemeClr val="tx1"/>
                </a:solidFill>
              </a:defRPr>
            </a:lvl1pPr>
            <a:lvl2pPr marL="690563" marR="0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Arial" pitchFamily="34" charset="0"/>
              </a:defRPr>
            </a:lvl2pPr>
            <a:lvl3pPr marL="1031875" marR="0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>
                <a:solidFill>
                  <a:schemeClr val="tx1"/>
                </a:solidFill>
              </a:defRPr>
            </a:lvl3pPr>
            <a:lvl4pPr marL="1374775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>
                <a:solidFill>
                  <a:schemeClr val="tx1"/>
                </a:solidFill>
              </a:defRPr>
            </a:lvl4pPr>
            <a:lvl5pPr marL="1830388" marR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Tx/>
              <a:buFont typeface="Arial" pitchFamily="34" charset="0"/>
              <a:buChar char="–"/>
              <a:tabLst/>
              <a:defRPr>
                <a:solidFill>
                  <a:schemeClr val="tx1"/>
                </a:solidFill>
              </a:defRPr>
            </a:lvl5pPr>
          </a:lstStyle>
          <a:p>
            <a:pPr marL="346075" marR="0" lvl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cs typeface="Arial" pitchFamily="34" charset="0"/>
              </a:rPr>
              <a:t>Click to add text </a:t>
            </a:r>
          </a:p>
          <a:p>
            <a:pPr marL="690563" marR="0" lvl="1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Second level text</a:t>
            </a:r>
          </a:p>
          <a:p>
            <a:pPr marL="1031875" marR="0" lvl="2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Third level text</a:t>
            </a:r>
          </a:p>
          <a:p>
            <a:pPr marL="1374775" marR="0" lvl="3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Fourth level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09056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Objec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600200"/>
            <a:ext cx="4038600" cy="4525963"/>
          </a:xfrm>
        </p:spPr>
        <p:txBody>
          <a:bodyPr>
            <a:noAutofit/>
          </a:bodyPr>
          <a:lstStyle>
            <a:lvl1pPr marL="346075" marR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 sz="2800">
                <a:solidFill>
                  <a:schemeClr val="tx1"/>
                </a:solidFill>
              </a:defRPr>
            </a:lvl1pPr>
            <a:lvl2pPr marL="690563" marR="0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Arial" pitchFamily="34" charset="0"/>
              </a:defRPr>
            </a:lvl2pPr>
            <a:lvl3pPr marL="1031875" marR="0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 sz="2000">
                <a:solidFill>
                  <a:schemeClr val="tx1"/>
                </a:solidFill>
              </a:defRPr>
            </a:lvl3pPr>
            <a:lvl4pPr marL="1374775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 sz="1800">
                <a:solidFill>
                  <a:schemeClr val="tx1"/>
                </a:solidFill>
              </a:defRPr>
            </a:lvl4pPr>
            <a:lvl5pPr marL="1830388" marR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Tx/>
              <a:buFont typeface="Arial" pitchFamily="34" charset="0"/>
              <a:buChar char="–"/>
              <a:tabLst/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6075" marR="0" lvl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cs typeface="Arial" pitchFamily="34" charset="0"/>
              </a:rPr>
              <a:t>Click to add text </a:t>
            </a:r>
          </a:p>
          <a:p>
            <a:pPr marL="690563" marR="0" lvl="1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Second level text</a:t>
            </a:r>
          </a:p>
          <a:p>
            <a:pPr marL="1031875" marR="0" lvl="2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Third level text</a:t>
            </a:r>
          </a:p>
          <a:p>
            <a:pPr marL="1374775" marR="0" lvl="3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Fourth level text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48200" y="4906963"/>
            <a:ext cx="4038600" cy="1219200"/>
          </a:xfrm>
        </p:spPr>
        <p:txBody>
          <a:bodyPr>
            <a:noAutofit/>
          </a:bodyPr>
          <a:lstStyle>
            <a:lvl1pPr marL="0" indent="0">
              <a:buFontTx/>
              <a:buNone/>
              <a:defRPr lang="en-US" sz="2000" i="1" dirty="0" smtClean="0"/>
            </a:lvl1pPr>
            <a:lvl2pPr marL="457200" indent="0">
              <a:buFontTx/>
              <a:buNone/>
              <a:defRPr lang="en-US" sz="2000" dirty="0" smtClean="0"/>
            </a:lvl2pPr>
            <a:lvl3pPr marL="914400" indent="0">
              <a:buFontTx/>
              <a:buNone/>
              <a:defRPr lang="en-US" sz="2000" dirty="0" smtClean="0"/>
            </a:lvl3pPr>
            <a:lvl4pPr marL="1371600" indent="0">
              <a:buFontTx/>
              <a:buNone/>
              <a:defRPr lang="en-US" sz="2000" dirty="0" smtClean="0"/>
            </a:lvl4pPr>
            <a:lvl5pPr marL="1828800" indent="0">
              <a:buFontTx/>
              <a:buNone/>
              <a:defRPr lang="en-US" sz="2000" dirty="0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6" name="Content Placeholder 9"/>
          <p:cNvSpPr>
            <a:spLocks noGrp="1"/>
          </p:cNvSpPr>
          <p:nvPr>
            <p:ph sz="quarter" idx="12"/>
          </p:nvPr>
        </p:nvSpPr>
        <p:spPr>
          <a:xfrm>
            <a:off x="4648200" y="1600200"/>
            <a:ext cx="4038600" cy="320040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>
                <a:srgbClr val="F4B834"/>
              </a:buClr>
              <a:buSzTx/>
              <a:buFontTx/>
              <a:buNone/>
              <a:tabLst/>
              <a:defRPr lang="en-US" sz="2800" i="1" kern="1200" baseline="0" dirty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7628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906963"/>
            <a:ext cx="8229600" cy="1219200"/>
          </a:xfrm>
        </p:spPr>
        <p:txBody>
          <a:bodyPr>
            <a:noAutofit/>
          </a:bodyPr>
          <a:lstStyle>
            <a:lvl1pPr marL="0" indent="0">
              <a:buFontTx/>
              <a:buNone/>
              <a:defRPr lang="en-US" sz="2000" i="1" dirty="0" smtClean="0"/>
            </a:lvl1pPr>
            <a:lvl2pPr marL="457200" indent="0">
              <a:buFontTx/>
              <a:buNone/>
              <a:defRPr lang="en-US" sz="2000" dirty="0" smtClean="0"/>
            </a:lvl2pPr>
            <a:lvl3pPr marL="914400" indent="0">
              <a:buFontTx/>
              <a:buNone/>
              <a:defRPr lang="en-US" sz="2000" dirty="0" smtClean="0"/>
            </a:lvl3pPr>
            <a:lvl4pPr marL="1371600" indent="0">
              <a:buFontTx/>
              <a:buNone/>
              <a:defRPr lang="en-US" sz="2000" dirty="0" smtClean="0"/>
            </a:lvl4pPr>
            <a:lvl5pPr marL="1828800" indent="0">
              <a:buFontTx/>
              <a:buNone/>
              <a:defRPr lang="en-US" sz="2000" dirty="0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6" name="Content Placeholder 9"/>
          <p:cNvSpPr>
            <a:spLocks noGrp="1"/>
          </p:cNvSpPr>
          <p:nvPr>
            <p:ph sz="quarter" idx="12"/>
          </p:nvPr>
        </p:nvSpPr>
        <p:spPr>
          <a:xfrm>
            <a:off x="457200" y="1600200"/>
            <a:ext cx="8229600" cy="320040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>
                <a:srgbClr val="F4B834"/>
              </a:buClr>
              <a:buSzTx/>
              <a:buFontTx/>
              <a:buNone/>
              <a:tabLst/>
              <a:defRPr lang="en-US" sz="2800" i="1" kern="1200" baseline="0" dirty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6832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3566160"/>
            <a:ext cx="7772400" cy="1005840"/>
          </a:xfrm>
        </p:spPr>
        <p:txBody>
          <a:bodyPr vert="horz" lIns="91440" tIns="45720" rIns="91440" bIns="45720" rtlCol="0" anchor="t" anchorCtr="0">
            <a:noAutofit/>
          </a:bodyPr>
          <a:lstStyle>
            <a:lvl1pPr algn="ctr">
              <a:defRPr lang="en-US" baseline="0">
                <a:solidFill>
                  <a:schemeClr val="tx1"/>
                </a:solidFill>
                <a:latin typeface="+mj-lt"/>
                <a:cs typeface="+mj-cs"/>
              </a:defRPr>
            </a:lvl1pPr>
          </a:lstStyle>
          <a:p>
            <a:pPr marL="0" lvl="0" algn="ctr"/>
            <a:r>
              <a:rPr lang="en-US" dirty="0"/>
              <a:t>Click to add 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4114800"/>
            <a:ext cx="6400800" cy="990600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None/>
              <a:tabLst/>
              <a:def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presentation subtitle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328418" y="5102163"/>
            <a:ext cx="2479849" cy="523875"/>
          </a:xfrm>
        </p:spPr>
        <p:txBody>
          <a:bodyPr lIns="0" rIns="0">
            <a:noAutofit/>
          </a:bodyPr>
          <a:lstStyle>
            <a:lvl1pPr marL="0" indent="0" algn="ctr">
              <a:buFontTx/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</p:spTree>
    <p:extLst>
      <p:ext uri="{BB962C8B-B14F-4D97-AF65-F5344CB8AC3E}">
        <p14:creationId xmlns:p14="http://schemas.microsoft.com/office/powerpoint/2010/main" val="339555733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>
            <a:noAutofit/>
          </a:bodyPr>
          <a:lstStyle>
            <a:lvl1pPr marL="346075" marR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 baseline="0">
                <a:solidFill>
                  <a:schemeClr val="tx1"/>
                </a:solidFill>
              </a:defRPr>
            </a:lvl1pPr>
            <a:lvl2pPr marL="690563" marR="0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Arial" pitchFamily="34" charset="0"/>
              </a:defRPr>
            </a:lvl2pPr>
            <a:lvl3pPr marL="1031875" marR="0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>
                <a:solidFill>
                  <a:schemeClr val="tx1"/>
                </a:solidFill>
              </a:defRPr>
            </a:lvl3pPr>
            <a:lvl4pPr marL="1374775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>
                <a:solidFill>
                  <a:schemeClr val="tx1"/>
                </a:solidFill>
              </a:defRPr>
            </a:lvl4pPr>
            <a:lvl5pPr marL="1830388" marR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Tx/>
              <a:buFont typeface="Arial" pitchFamily="34" charset="0"/>
              <a:buChar char="–"/>
              <a:tabLst/>
              <a:defRPr>
                <a:solidFill>
                  <a:schemeClr val="tx1"/>
                </a:solidFill>
              </a:defRPr>
            </a:lvl5pPr>
          </a:lstStyle>
          <a:p>
            <a:pPr marL="346075" marR="0" lvl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cs typeface="Arial" pitchFamily="34" charset="0"/>
              </a:rPr>
              <a:t>Click to add text </a:t>
            </a:r>
          </a:p>
          <a:p>
            <a:pPr marL="690563" marR="0" lvl="1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Second level text</a:t>
            </a:r>
          </a:p>
          <a:p>
            <a:pPr marL="1031875" marR="0" lvl="2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Third level text</a:t>
            </a:r>
          </a:p>
          <a:p>
            <a:pPr marL="1374775" marR="0" lvl="3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Fourth level text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79285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Objec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600200"/>
            <a:ext cx="4038600" cy="4525963"/>
          </a:xfrm>
        </p:spPr>
        <p:txBody>
          <a:bodyPr>
            <a:noAutofit/>
          </a:bodyPr>
          <a:lstStyle>
            <a:lvl1pPr marL="346075" marR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 sz="2800">
                <a:solidFill>
                  <a:schemeClr val="tx1"/>
                </a:solidFill>
              </a:defRPr>
            </a:lvl1pPr>
            <a:lvl2pPr marL="690563" marR="0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 kumimoji="0" lang="en-US" sz="28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cs typeface="Arial" pitchFamily="34" charset="0"/>
              </a:defRPr>
            </a:lvl2pPr>
            <a:lvl3pPr marL="1031875" marR="0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 sz="2000">
                <a:solidFill>
                  <a:schemeClr val="tx1"/>
                </a:solidFill>
              </a:defRPr>
            </a:lvl3pPr>
            <a:lvl4pPr marL="1374775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 sz="1800">
                <a:solidFill>
                  <a:schemeClr val="tx1"/>
                </a:solidFill>
              </a:defRPr>
            </a:lvl4pPr>
            <a:lvl5pPr marL="1830388" marR="0" indent="-22542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Tx/>
              <a:buFont typeface="Arial" pitchFamily="34" charset="0"/>
              <a:buChar char="–"/>
              <a:tabLst/>
              <a:defRPr sz="1800">
                <a:solidFill>
                  <a:schemeClr val="tx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6075" marR="0" lvl="0" indent="-346075" algn="l" defTabSz="914400" rtl="0" eaLnBrk="1" fontAlgn="auto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4B834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  <a:cs typeface="Arial" pitchFamily="34" charset="0"/>
              </a:rPr>
              <a:t>Click to add text </a:t>
            </a:r>
          </a:p>
          <a:p>
            <a:pPr marL="690563" marR="0" lvl="1" indent="-346075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20000"/>
              <a:buFont typeface="Arial" panose="020B0604020202020204" pitchFamily="34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Second level text</a:t>
            </a:r>
          </a:p>
          <a:p>
            <a:pPr marL="1031875" marR="0" lvl="2" indent="-350838" algn="l" defTabSz="914400" rtl="0" eaLnBrk="1" fontAlgn="auto" latinLnBrk="0" hangingPunct="1">
              <a:lnSpc>
                <a:spcPct val="100000"/>
              </a:lnSpc>
              <a:spcBef>
                <a:spcPts val="576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Third level text</a:t>
            </a:r>
          </a:p>
          <a:p>
            <a:pPr marL="1374775" marR="0" lvl="3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4B834"/>
              </a:buClr>
              <a:buSzPct val="130000"/>
              <a:buFont typeface="Arial" panose="020B0604020202020204" pitchFamily="34" charset="0"/>
              <a:buChar char="-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lt"/>
              </a:rPr>
              <a:t>Fourth level text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648200" y="4906963"/>
            <a:ext cx="4038600" cy="1219200"/>
          </a:xfrm>
        </p:spPr>
        <p:txBody>
          <a:bodyPr>
            <a:noAutofit/>
          </a:bodyPr>
          <a:lstStyle>
            <a:lvl1pPr marL="0" indent="0">
              <a:buFontTx/>
              <a:buNone/>
              <a:defRPr lang="en-US" sz="2000" i="1" dirty="0" smtClean="0"/>
            </a:lvl1pPr>
            <a:lvl2pPr marL="457200" indent="0">
              <a:buFontTx/>
              <a:buNone/>
              <a:defRPr lang="en-US" sz="2000" dirty="0" smtClean="0"/>
            </a:lvl2pPr>
            <a:lvl3pPr marL="914400" indent="0">
              <a:buFontTx/>
              <a:buNone/>
              <a:defRPr lang="en-US" sz="2000" dirty="0" smtClean="0"/>
            </a:lvl3pPr>
            <a:lvl4pPr marL="1371600" indent="0">
              <a:buFontTx/>
              <a:buNone/>
              <a:defRPr lang="en-US" sz="2000" dirty="0" smtClean="0"/>
            </a:lvl4pPr>
            <a:lvl5pPr marL="1828800" indent="0">
              <a:buFontTx/>
              <a:buNone/>
              <a:defRPr lang="en-US" sz="2000" dirty="0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6" name="Content Placeholder 9"/>
          <p:cNvSpPr>
            <a:spLocks noGrp="1"/>
          </p:cNvSpPr>
          <p:nvPr>
            <p:ph sz="quarter" idx="12"/>
          </p:nvPr>
        </p:nvSpPr>
        <p:spPr>
          <a:xfrm>
            <a:off x="4648200" y="1600200"/>
            <a:ext cx="4038600" cy="320040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>
                <a:srgbClr val="F4B834"/>
              </a:buClr>
              <a:buSzTx/>
              <a:buFontTx/>
              <a:buNone/>
              <a:tabLst/>
              <a:defRPr lang="en-US" sz="2800" i="1" kern="1200" baseline="0" dirty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51266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4906963"/>
            <a:ext cx="8229600" cy="1219200"/>
          </a:xfrm>
        </p:spPr>
        <p:txBody>
          <a:bodyPr>
            <a:noAutofit/>
          </a:bodyPr>
          <a:lstStyle>
            <a:lvl1pPr marL="0" indent="0">
              <a:buFontTx/>
              <a:buNone/>
              <a:defRPr lang="en-US" sz="2000" i="1" dirty="0" smtClean="0"/>
            </a:lvl1pPr>
            <a:lvl2pPr marL="457200" indent="0">
              <a:buFontTx/>
              <a:buNone/>
              <a:defRPr lang="en-US" sz="2000" dirty="0" smtClean="0"/>
            </a:lvl2pPr>
            <a:lvl3pPr marL="914400" indent="0">
              <a:buFontTx/>
              <a:buNone/>
              <a:defRPr lang="en-US" sz="2000" dirty="0" smtClean="0"/>
            </a:lvl3pPr>
            <a:lvl4pPr marL="1371600" indent="0">
              <a:buFontTx/>
              <a:buNone/>
              <a:defRPr lang="en-US" sz="2000" dirty="0" smtClean="0"/>
            </a:lvl4pPr>
            <a:lvl5pPr marL="1828800" indent="0">
              <a:buFontTx/>
              <a:buNone/>
              <a:defRPr lang="en-US" sz="2000" dirty="0"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6" name="Content Placeholder 9"/>
          <p:cNvSpPr>
            <a:spLocks noGrp="1"/>
          </p:cNvSpPr>
          <p:nvPr>
            <p:ph sz="quarter" idx="12"/>
          </p:nvPr>
        </p:nvSpPr>
        <p:spPr>
          <a:xfrm>
            <a:off x="457200" y="1600200"/>
            <a:ext cx="8229600" cy="320040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768"/>
              </a:spcBef>
              <a:spcAft>
                <a:spcPts val="0"/>
              </a:spcAft>
              <a:buClr>
                <a:srgbClr val="F4B834"/>
              </a:buClr>
              <a:buSzTx/>
              <a:buFontTx/>
              <a:buNone/>
              <a:tabLst/>
              <a:defRPr lang="en-US" sz="2800" i="1" kern="1200" baseline="0" dirty="0">
                <a:solidFill>
                  <a:schemeClr val="tx1"/>
                </a:solidFill>
                <a:latin typeface="+mn-lt"/>
                <a:ea typeface="+mn-ea"/>
                <a:cs typeface="Arial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r>
              <a:rPr lang="en-US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1382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N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985093"/>
            <a:ext cx="9144000" cy="550778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"/>
            <a:ext cx="8229600" cy="985093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31636"/>
            <a:ext cx="8229600" cy="5194128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4488" indent="-171450">
              <a:defRPr sz="1800"/>
            </a:lvl2pPr>
            <a:lvl3pPr marL="514350" indent="-173038">
              <a:defRPr sz="1600"/>
            </a:lvl3pPr>
            <a:lvl4pPr marL="688975" indent="-173038">
              <a:defRPr sz="1400"/>
            </a:lvl4pPr>
            <a:lvl5pPr marL="857250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281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1632432"/>
            <a:ext cx="9144000" cy="489749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3031524" y="1"/>
            <a:ext cx="5655275" cy="1633361"/>
          </a:xfrm>
          <a:prstGeom prst="rect">
            <a:avLst/>
          </a:prstGeom>
        </p:spPr>
        <p:txBody>
          <a:bodyPr lIns="91433" tIns="45717" rIns="91433" bIns="45717" anchor="b"/>
          <a:lstStyle>
            <a:lvl1pPr algn="r">
              <a:defRPr sz="3200" b="0" i="0">
                <a:solidFill>
                  <a:srgbClr val="FFFFFF"/>
                </a:solidFill>
                <a:latin typeface="+mj-lt"/>
              </a:defRPr>
            </a:lvl1pPr>
          </a:lstStyle>
          <a:p>
            <a:pPr algn="r"/>
            <a:r>
              <a:rPr lang="en-US" b="1" dirty="0">
                <a:solidFill>
                  <a:schemeClr val="bg1"/>
                </a:solidFill>
              </a:rPr>
              <a:t>Click to add 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5143500" y="3798488"/>
            <a:ext cx="3543300" cy="728290"/>
          </a:xfrm>
          <a:prstGeom prst="rect">
            <a:avLst/>
          </a:prstGeom>
        </p:spPr>
        <p:txBody>
          <a:bodyPr vert="horz" lIns="91433" tIns="45717" rIns="91433" bIns="45717" anchor="t"/>
          <a:lstStyle>
            <a:lvl1pPr marL="0" indent="0" algn="r">
              <a:buNone/>
              <a:defRPr sz="2000" b="0">
                <a:solidFill>
                  <a:schemeClr val="tx1"/>
                </a:solidFill>
              </a:defRPr>
            </a:lvl1pPr>
            <a:lvl2pPr marL="457164" indent="0">
              <a:buNone/>
              <a:defRPr sz="2400" b="1">
                <a:solidFill>
                  <a:schemeClr val="tx1"/>
                </a:solidFill>
              </a:defRPr>
            </a:lvl2pPr>
            <a:lvl3pPr marL="914327" indent="0">
              <a:buNone/>
              <a:defRPr sz="2400" b="1">
                <a:solidFill>
                  <a:schemeClr val="tx1"/>
                </a:solidFill>
              </a:defRPr>
            </a:lvl3pPr>
            <a:lvl4pPr marL="1371491" indent="0">
              <a:buNone/>
              <a:defRPr sz="2400" b="1">
                <a:solidFill>
                  <a:schemeClr val="tx1"/>
                </a:solidFill>
              </a:defRPr>
            </a:lvl4pPr>
            <a:lvl5pPr marL="1828654" indent="0">
              <a:buNone/>
              <a:defRPr sz="2400" b="1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presenter(s)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143500" y="4527560"/>
            <a:ext cx="3543300" cy="752592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031524" y="1632434"/>
            <a:ext cx="5655275" cy="1088908"/>
          </a:xfrm>
          <a:prstGeom prst="rect">
            <a:avLst/>
          </a:prstGeom>
        </p:spPr>
        <p:txBody>
          <a:bodyPr vert="horz" lIns="91433" tIns="45717" rIns="91433" bIns="45717"/>
          <a:lstStyle>
            <a:lvl1pPr marL="0" indent="0" algn="r">
              <a:buNone/>
              <a:defRPr sz="2800" b="0">
                <a:solidFill>
                  <a:schemeClr val="tx1"/>
                </a:solidFill>
              </a:defRPr>
            </a:lvl1pPr>
            <a:lvl2pPr marL="457164" indent="0" algn="r">
              <a:buNone/>
              <a:defRPr sz="3600"/>
            </a:lvl2pPr>
            <a:lvl3pPr marL="914327" indent="0" algn="r">
              <a:buNone/>
              <a:defRPr sz="3600"/>
            </a:lvl3pPr>
            <a:lvl4pPr marL="1371491" indent="0" algn="r">
              <a:buNone/>
              <a:defRPr sz="3600"/>
            </a:lvl4pPr>
            <a:lvl5pPr marL="1828654" indent="0" algn="r">
              <a:buNone/>
              <a:defRPr sz="3600"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43932" y="6529924"/>
            <a:ext cx="3837053" cy="316091"/>
          </a:xfrm>
          <a:prstGeom prst="rect">
            <a:avLst/>
          </a:prstGeom>
        </p:spPr>
        <p:txBody>
          <a:bodyPr vert="horz"/>
          <a:lstStyle>
            <a:lvl1pPr marL="0" indent="0" algn="r">
              <a:buNone/>
              <a:defRPr sz="11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20190059DR: Machine Learning for Turbulence</a:t>
            </a:r>
          </a:p>
        </p:txBody>
      </p:sp>
      <p:pic>
        <p:nvPicPr>
          <p:cNvPr id="22" name="Picture 21" descr="Untitled-1.jpg"/>
          <p:cNvPicPr>
            <a:picLocks noChangeAspect="1"/>
          </p:cNvPicPr>
          <p:nvPr userDrawn="1"/>
        </p:nvPicPr>
        <p:blipFill rotWithShape="1">
          <a:blip r:embed="rId2" cstate="screen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3933" y="3875240"/>
            <a:ext cx="4351867" cy="2191209"/>
          </a:xfrm>
          <a:prstGeom prst="rect">
            <a:avLst/>
          </a:prstGeom>
        </p:spPr>
      </p:pic>
      <p:grpSp>
        <p:nvGrpSpPr>
          <p:cNvPr id="23" name="Group 22"/>
          <p:cNvGrpSpPr/>
          <p:nvPr userDrawn="1"/>
        </p:nvGrpSpPr>
        <p:grpSpPr>
          <a:xfrm>
            <a:off x="4572000" y="6016849"/>
            <a:ext cx="4572000" cy="463742"/>
            <a:chOff x="4572000" y="5026384"/>
            <a:chExt cx="4572000" cy="463742"/>
          </a:xfrm>
        </p:grpSpPr>
        <p:sp>
          <p:nvSpPr>
            <p:cNvPr id="24" name="Rectangle 23"/>
            <p:cNvSpPr>
              <a:spLocks noChangeArrowheads="1"/>
            </p:cNvSpPr>
            <p:nvPr/>
          </p:nvSpPr>
          <p:spPr bwMode="auto">
            <a:xfrm>
              <a:off x="4572000" y="5305460"/>
              <a:ext cx="4572000" cy="1846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itchFamily="34" charset="0"/>
                  <a:ea typeface="ＭＳ Ｐゴシック" pitchFamily="34" charset="-128"/>
                </a:defRPr>
              </a:lvl9pPr>
            </a:lstStyle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600" b="0" i="0" u="none" strike="noStrike" kern="0" cap="none" spc="0" normalizeH="0" baseline="0" noProof="0" dirty="0">
                  <a:ln>
                    <a:noFill/>
                  </a:ln>
                  <a:solidFill>
                    <a:srgbClr val="666666"/>
                  </a:solidFill>
                  <a:effectLst/>
                  <a:uLnTx/>
                  <a:uFillTx/>
                  <a:latin typeface="Arial" pitchFamily="34" charset="0"/>
                  <a:ea typeface="ＭＳ Ｐゴシック" pitchFamily="34" charset="-128"/>
                </a:rPr>
                <a:t>Managed by Triad National Security, LLC for the U.S. Department of Energy’s NNSA</a:t>
              </a:r>
            </a:p>
          </p:txBody>
        </p:sp>
        <p:pic>
          <p:nvPicPr>
            <p:cNvPr id="25" name="Picture 24" descr="NNSA_80%.ai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29116" t="44234" r="25200" b="40485"/>
            <a:stretch/>
          </p:blipFill>
          <p:spPr>
            <a:xfrm>
              <a:off x="8087551" y="5026384"/>
              <a:ext cx="961301" cy="321552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19C28733-2B61-A44C-8BDB-635B2454C75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59560" y="67992"/>
            <a:ext cx="2139113" cy="149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91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985093"/>
            <a:ext cx="9144000" cy="550778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07524" y="2"/>
            <a:ext cx="7179275" cy="985093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agenda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C695E-3847-284B-804A-F0C0441E204C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631268" y="1131636"/>
            <a:ext cx="0" cy="51941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2895602" y="1131637"/>
            <a:ext cx="1617663" cy="381074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date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2895602" y="1862669"/>
            <a:ext cx="1617663" cy="381074"/>
          </a:xfrm>
          <a:prstGeom prst="rect">
            <a:avLst/>
          </a:prstGeom>
        </p:spPr>
        <p:txBody>
          <a:bodyPr vert="horz"/>
          <a:lstStyle>
            <a:lvl1pPr marL="0" indent="0" algn="r" defTabSz="-741363">
              <a:buFont typeface="Arial"/>
              <a:buNone/>
              <a:tabLst/>
              <a:defRPr sz="1100" b="0"/>
            </a:lvl1pPr>
            <a:lvl2pPr marL="231775" indent="0" defTabSz="-741363">
              <a:buNone/>
              <a:tabLst/>
              <a:defRPr sz="1050"/>
            </a:lvl2pPr>
            <a:lvl3pPr marL="455612" indent="0" defTabSz="-741363">
              <a:buNone/>
              <a:tabLst/>
              <a:defRPr sz="1000"/>
            </a:lvl3pPr>
            <a:lvl4pPr marL="681037" indent="0" defTabSz="-741363">
              <a:buNone/>
              <a:tabLst/>
              <a:defRPr sz="900"/>
            </a:lvl4pPr>
            <a:lvl5pPr marL="912813" indent="0" defTabSz="-741363">
              <a:buNone/>
              <a:tabLst/>
              <a:defRPr sz="900"/>
            </a:lvl5pPr>
          </a:lstStyle>
          <a:p>
            <a:pPr lvl="0"/>
            <a:r>
              <a:rPr lang="en-US" dirty="0"/>
              <a:t>Click to edit location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00600" y="1131636"/>
            <a:ext cx="3886200" cy="5194128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4488" indent="-171450">
              <a:defRPr sz="1800"/>
            </a:lvl2pPr>
            <a:lvl3pPr marL="514350" indent="-173038">
              <a:defRPr sz="1600"/>
            </a:lvl3pPr>
            <a:lvl4pPr marL="688975" indent="-173038">
              <a:defRPr sz="1400"/>
            </a:lvl4pPr>
            <a:lvl5pPr marL="857250" indent="-174625">
              <a:defRPr/>
            </a:lvl5pPr>
          </a:lstStyle>
          <a:p>
            <a:pPr lvl="0"/>
            <a:r>
              <a:rPr lang="en-US" dirty="0"/>
              <a:t>Click to edit agenda item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8" name="Picture 17" descr="Untitled-1.jpg"/>
          <p:cNvPicPr>
            <a:picLocks noChangeAspect="1"/>
          </p:cNvPicPr>
          <p:nvPr userDrawn="1"/>
        </p:nvPicPr>
        <p:blipFill rotWithShape="1">
          <a:blip r:embed="rId2" cstate="screen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3933" y="3894974"/>
            <a:ext cx="4351867" cy="219120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D3D039E-5BDF-0543-B199-895DAFF6B1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0199" y="203200"/>
            <a:ext cx="1167456" cy="560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52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664180"/>
            <a:ext cx="8229600" cy="985093"/>
          </a:xfrm>
          <a:prstGeom prst="rect">
            <a:avLst/>
          </a:prstGeom>
        </p:spPr>
        <p:txBody>
          <a:bodyPr anchor="ctr"/>
          <a:lstStyle>
            <a:lvl1pPr algn="ctr">
              <a:defRPr b="0"/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A6442-326F-BF43-9512-C754596C1A34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4628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985093"/>
            <a:ext cx="9144000" cy="550778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"/>
            <a:ext cx="8229600" cy="985093"/>
          </a:xfrm>
          <a:prstGeom prst="rect">
            <a:avLst/>
          </a:prstGeom>
        </p:spPr>
        <p:txBody>
          <a:bodyPr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31636"/>
            <a:ext cx="8229600" cy="5194128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4488" indent="-171450">
              <a:defRPr sz="1800"/>
            </a:lvl2pPr>
            <a:lvl3pPr marL="514350" indent="-173038">
              <a:defRPr sz="1600"/>
            </a:lvl3pPr>
            <a:lvl4pPr marL="688975" indent="-173038">
              <a:defRPr sz="1400"/>
            </a:lvl4pPr>
            <a:lvl5pPr marL="857250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8289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-11364"/>
            <a:ext cx="8229600" cy="1143000"/>
          </a:xfrm>
          <a:prstGeom prst="rect">
            <a:avLst/>
          </a:prstGeom>
        </p:spPr>
        <p:txBody>
          <a:bodyPr vert="horz" anchor="ctr"/>
          <a:lstStyle/>
          <a:p>
            <a:r>
              <a:rPr lang="en-US" dirty="0"/>
              <a:t>Click to edit title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497D45A-E2C2-5444-8727-94AA467EBF1A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31636"/>
            <a:ext cx="8229600" cy="5194128"/>
          </a:xfrm>
          <a:prstGeom prst="rect">
            <a:avLst/>
          </a:prstGeom>
        </p:spPr>
        <p:txBody>
          <a:bodyPr/>
          <a:lstStyle>
            <a:lvl1pPr>
              <a:defRPr sz="2000" b="0">
                <a:solidFill>
                  <a:srgbClr val="FFFFFF"/>
                </a:solidFill>
              </a:defRPr>
            </a:lvl1pPr>
            <a:lvl2pPr marL="344488" indent="-168275">
              <a:defRPr sz="1800">
                <a:solidFill>
                  <a:srgbClr val="FFFFFF"/>
                </a:solidFill>
              </a:defRPr>
            </a:lvl2pPr>
            <a:lvl3pPr marL="514350" indent="-173038">
              <a:defRPr sz="1600">
                <a:solidFill>
                  <a:srgbClr val="FFFFFF"/>
                </a:solidFill>
              </a:defRPr>
            </a:lvl3pPr>
            <a:lvl4pPr marL="688975" indent="-173038">
              <a:defRPr sz="1400">
                <a:solidFill>
                  <a:srgbClr val="FFFFFF"/>
                </a:solidFill>
              </a:defRPr>
            </a:lvl4pPr>
            <a:lvl5pPr marL="857250" indent="-174625"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0828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383824"/>
            <a:ext cx="9144000" cy="610905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D5A60-AEBD-CD41-AE13-C139EF5F076B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83822"/>
            <a:ext cx="8229600" cy="601272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131636"/>
            <a:ext cx="8229600" cy="5194128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  <a:lvl2pPr marL="344488" indent="-171450">
              <a:defRPr sz="1800"/>
            </a:lvl2pPr>
            <a:lvl3pPr marL="514350" indent="-173038">
              <a:defRPr sz="1600"/>
            </a:lvl3pPr>
            <a:lvl4pPr marL="688975" indent="-173038">
              <a:defRPr sz="1400"/>
            </a:lvl4pPr>
            <a:lvl5pPr marL="857250" indent="-174625">
              <a:defRPr/>
            </a:lvl5pPr>
          </a:lstStyle>
          <a:p>
            <a:pPr lvl="0"/>
            <a:r>
              <a:rPr lang="en-US" dirty="0"/>
              <a:t>Click to edit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1998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statem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0" y="275171"/>
            <a:ext cx="9144000" cy="6308195"/>
          </a:xfrm>
          <a:prstGeom prst="rect">
            <a:avLst/>
          </a:prstGeom>
        </p:spPr>
        <p:txBody>
          <a:bodyPr vert="horz" lIns="91433" tIns="45717" rIns="91433" bIns="45717" anchor="ctr"/>
          <a:lstStyle>
            <a:lvl1pPr marL="0" marR="0" indent="0" algn="ctr" defTabSz="45716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lang="en-US" sz="1500" smtClean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icon to insert photo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875329" y="3656395"/>
            <a:ext cx="5393342" cy="461659"/>
          </a:xfrm>
          <a:prstGeom prst="rect">
            <a:avLst/>
          </a:prstGeom>
          <a:noFill/>
        </p:spPr>
        <p:txBody>
          <a:bodyPr vert="horz" wrap="square" lIns="91433" tIns="45717" rIns="91433" bIns="45717">
            <a:spAutoFit/>
          </a:bodyPr>
          <a:lstStyle>
            <a:lvl1pPr algn="ctr"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statement</a:t>
            </a:r>
          </a:p>
        </p:txBody>
      </p:sp>
      <p:sp>
        <p:nvSpPr>
          <p:cNvPr id="29" name="Rectangle 28"/>
          <p:cNvSpPr/>
          <p:nvPr userDrawn="1"/>
        </p:nvSpPr>
        <p:spPr>
          <a:xfrm>
            <a:off x="-117070" y="1337846"/>
            <a:ext cx="101168" cy="403105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/>
          <p:cNvSpPr/>
          <p:nvPr userDrawn="1"/>
        </p:nvSpPr>
        <p:spPr>
          <a:xfrm>
            <a:off x="-117070" y="1740950"/>
            <a:ext cx="101168" cy="403105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/>
          <p:cNvSpPr/>
          <p:nvPr userDrawn="1"/>
        </p:nvSpPr>
        <p:spPr>
          <a:xfrm>
            <a:off x="-117070" y="2144054"/>
            <a:ext cx="101168" cy="403105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/>
          <p:cNvSpPr/>
          <p:nvPr userDrawn="1"/>
        </p:nvSpPr>
        <p:spPr>
          <a:xfrm>
            <a:off x="-117070" y="2547159"/>
            <a:ext cx="101168" cy="403105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/>
          <p:cNvSpPr/>
          <p:nvPr userDrawn="1"/>
        </p:nvSpPr>
        <p:spPr>
          <a:xfrm>
            <a:off x="-117070" y="2"/>
            <a:ext cx="101168" cy="403105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/>
          <p:cNvSpPr/>
          <p:nvPr userDrawn="1"/>
        </p:nvSpPr>
        <p:spPr>
          <a:xfrm>
            <a:off x="-117070" y="403106"/>
            <a:ext cx="101168" cy="403105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34"/>
          <p:cNvSpPr/>
          <p:nvPr userDrawn="1"/>
        </p:nvSpPr>
        <p:spPr>
          <a:xfrm>
            <a:off x="-117070" y="872773"/>
            <a:ext cx="101168" cy="40310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585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1.jpe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7" Type="http://schemas.openxmlformats.org/officeDocument/2006/relationships/image" Target="../media/image11.jpeg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51D7D"/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/>
          <p:cNvSpPr>
            <a:spLocks noGrp="1"/>
          </p:cNvSpPr>
          <p:nvPr>
            <p:ph type="ftr" sz="quarter" idx="3"/>
          </p:nvPr>
        </p:nvSpPr>
        <p:spPr>
          <a:xfrm>
            <a:off x="-1" y="6491818"/>
            <a:ext cx="3310467" cy="366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r>
              <a:rPr lang="en-US"/>
              <a:t>Los Alamos National Laboratory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7004050" y="6491818"/>
            <a:ext cx="2133600" cy="3661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BB098140-90E5-4392-9510-CF3F577C3551}" type="datetime1">
              <a:rPr lang="en-US" smtClean="0"/>
              <a:pPr/>
              <a:t>2/15/21</a:t>
            </a:fld>
            <a:r>
              <a:rPr lang="en-US" dirty="0"/>
              <a:t>   |   </a:t>
            </a:r>
            <a:fld id="{5D01E7E5-6465-7A46-A26D-BAABC2D34D3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117070" y="1486493"/>
            <a:ext cx="101168" cy="447895"/>
          </a:xfrm>
          <a:prstGeom prst="rect">
            <a:avLst/>
          </a:prstGeom>
          <a:solidFill>
            <a:srgbClr val="2682C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-117070" y="1934387"/>
            <a:ext cx="101168" cy="447895"/>
          </a:xfrm>
          <a:prstGeom prst="rect">
            <a:avLst/>
          </a:prstGeom>
          <a:solidFill>
            <a:srgbClr val="EA7720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-117070" y="2382281"/>
            <a:ext cx="101168" cy="447895"/>
          </a:xfrm>
          <a:prstGeom prst="rect">
            <a:avLst/>
          </a:prstGeom>
          <a:solidFill>
            <a:srgbClr val="F4482D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-117070" y="2830175"/>
            <a:ext cx="101168" cy="447895"/>
          </a:xfrm>
          <a:prstGeom prst="rect">
            <a:avLst/>
          </a:prstGeom>
          <a:solidFill>
            <a:srgbClr val="22935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-117070" y="0"/>
            <a:ext cx="101168" cy="447895"/>
          </a:xfrm>
          <a:prstGeom prst="rect">
            <a:avLst/>
          </a:prstGeom>
          <a:solidFill>
            <a:srgbClr val="0D0E2F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-117070" y="447894"/>
            <a:ext cx="101168" cy="447895"/>
          </a:xfrm>
          <a:prstGeom prst="rect">
            <a:avLst/>
          </a:prstGeom>
          <a:solidFill>
            <a:srgbClr val="F8B617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/>
          <p:cNvSpPr/>
          <p:nvPr userDrawn="1"/>
        </p:nvSpPr>
        <p:spPr>
          <a:xfrm>
            <a:off x="-117070" y="969744"/>
            <a:ext cx="101168" cy="4478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-635000" y="-2"/>
            <a:ext cx="51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b="1" dirty="0">
                <a:solidFill>
                  <a:srgbClr val="0D0C2E"/>
                </a:solidFill>
              </a:rPr>
              <a:t>NOTE:</a:t>
            </a:r>
          </a:p>
          <a:p>
            <a:pPr algn="r"/>
            <a:r>
              <a:rPr lang="en-US" sz="800" dirty="0">
                <a:solidFill>
                  <a:srgbClr val="0D0C2E"/>
                </a:solidFill>
              </a:rPr>
              <a:t>This is</a:t>
            </a:r>
            <a:r>
              <a:rPr lang="en-US" sz="800" baseline="0" dirty="0">
                <a:solidFill>
                  <a:srgbClr val="0D0C2E"/>
                </a:solidFill>
              </a:rPr>
              <a:t> the lab color palette.</a:t>
            </a:r>
            <a:endParaRPr lang="en-US" sz="800" baseline="0" dirty="0">
              <a:solidFill>
                <a:srgbClr val="0D0C2E"/>
              </a:solidFill>
              <a:latin typeface="Wingdings"/>
              <a:ea typeface="Wingdings"/>
              <a:cs typeface="Wingdings"/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34279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49" r:id="rId3"/>
    <p:sldLayoutId id="2147483673" r:id="rId4"/>
    <p:sldLayoutId id="2147483671" r:id="rId5"/>
    <p:sldLayoutId id="2147483650" r:id="rId6"/>
    <p:sldLayoutId id="2147483660" r:id="rId7"/>
    <p:sldLayoutId id="2147483674" r:id="rId8"/>
    <p:sldLayoutId id="2147483677" r:id="rId9"/>
    <p:sldLayoutId id="2147483678" r:id="rId10"/>
    <p:sldLayoutId id="2147483679" r:id="rId11"/>
    <p:sldLayoutId id="2147483680" r:id="rId12"/>
    <p:sldLayoutId id="2147483682" r:id="rId13"/>
    <p:sldLayoutId id="2147483683" r:id="rId14"/>
    <p:sldLayoutId id="2147483684" r:id="rId15"/>
    <p:sldLayoutId id="2147483685" r:id="rId16"/>
    <p:sldLayoutId id="2147483705" r:id="rId17"/>
    <p:sldLayoutId id="2147483713" r:id="rId18"/>
    <p:sldLayoutId id="2147483714" r:id="rId19"/>
  </p:sldLayoutIdLst>
  <p:hf sldNum="0" hdr="0"/>
  <p:txStyles>
    <p:titleStyle>
      <a:lvl1pPr algn="l" defTabSz="457200" rtl="0" eaLnBrk="1" latinLnBrk="0" hangingPunct="1">
        <a:spcBef>
          <a:spcPct val="0"/>
        </a:spcBef>
        <a:buNone/>
        <a:defRPr sz="2400" b="1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457200" rtl="0" eaLnBrk="1" latinLnBrk="0" hangingPunct="1">
        <a:spcBef>
          <a:spcPct val="20000"/>
        </a:spcBef>
        <a:buFont typeface="Arial"/>
        <a:buChar char="•"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03225" indent="-17145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73038" algn="l" defTabSz="457200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54075" indent="-173038" algn="l" defTabSz="457200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87438" indent="-174625" algn="l" defTabSz="457200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476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 text</a:t>
            </a:r>
          </a:p>
          <a:p>
            <a:pPr lvl="3"/>
            <a:r>
              <a:rPr lang="en-US" dirty="0"/>
              <a:t>Fourth level text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0" y="6559550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800" baseline="0" dirty="0">
                <a:solidFill>
                  <a:srgbClr val="FFFFFF"/>
                </a:solidFill>
                <a:latin typeface="Arial" panose="020B0604020202020204" pitchFamily="34" charset="0"/>
              </a:rPr>
              <a:t>Operated by Los Alamos National Security, LLC for the U.S. Department of Energy's NNSA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19500" y="6076950"/>
            <a:ext cx="190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aseline="0" dirty="0">
                <a:solidFill>
                  <a:schemeClr val="tx1"/>
                </a:solidFill>
                <a:latin typeface="Arial" panose="020B0604020202020204" pitchFamily="34" charset="0"/>
              </a:rPr>
              <a:t>UNCLASSIFIED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819900" y="5943600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algn="r" defTabSz="914400" rtl="0" eaLnBrk="1" latinLnBrk="0" hangingPunct="1">
              <a:defRPr lang="en-US" sz="1000" kern="1200" normalizeH="0" baseline="0" smtClean="0">
                <a:solidFill>
                  <a:srgbClr val="F4B834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361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 baseline="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6075" marR="0" indent="-346075" algn="l" defTabSz="914400" rtl="0" eaLnBrk="1" fontAlgn="auto" latinLnBrk="0" hangingPunct="1">
        <a:lnSpc>
          <a:spcPct val="100000"/>
        </a:lnSpc>
        <a:spcBef>
          <a:spcPts val="900"/>
        </a:spcBef>
        <a:spcAft>
          <a:spcPts val="0"/>
        </a:spcAft>
        <a:buClr>
          <a:srgbClr val="F4B834"/>
        </a:buClr>
        <a:buSzPct val="100000"/>
        <a:buFont typeface="Wingdings" pitchFamily="2" charset="2"/>
        <a:buChar char="§"/>
        <a:tabLst/>
        <a:defRPr kumimoji="0" lang="en-US" sz="2800" b="0" i="0" u="none" strike="noStrike" kern="1200" cap="none" spc="0" normalizeH="0" baseline="0" noProof="0" smtClean="0">
          <a:ln>
            <a:noFill/>
          </a:ln>
          <a:solidFill>
            <a:schemeClr val="tx1"/>
          </a:solidFill>
          <a:effectLst/>
          <a:uLnTx/>
          <a:uFillTx/>
          <a:latin typeface="+mn-lt"/>
          <a:ea typeface="+mn-ea"/>
          <a:cs typeface="Arial" pitchFamily="34" charset="0"/>
        </a:defRPr>
      </a:lvl1pPr>
      <a:lvl2pPr marL="690563" marR="0" indent="-346075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F4B834"/>
        </a:buClr>
        <a:buSzPct val="100000"/>
        <a:buFont typeface="Arial" panose="020B0604020202020204" pitchFamily="34" charset="0"/>
        <a:buChar char="–"/>
        <a:tabLst/>
        <a:defRPr sz="24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31875" marR="0" indent="-350838" algn="l" defTabSz="914400" rtl="0" eaLnBrk="1" fontAlgn="auto" latinLnBrk="0" hangingPunct="1">
        <a:lnSpc>
          <a:spcPct val="100000"/>
        </a:lnSpc>
        <a:spcBef>
          <a:spcPts val="576"/>
        </a:spcBef>
        <a:spcAft>
          <a:spcPts val="0"/>
        </a:spcAft>
        <a:buClr>
          <a:srgbClr val="F4B834"/>
        </a:buClr>
        <a:buSzPct val="100000"/>
        <a:buFont typeface="Arial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4775" marR="0" indent="-3429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F4B834"/>
        </a:buClr>
        <a:buSzPct val="100000"/>
        <a:buFont typeface="Arial" panose="020B0604020202020204" pitchFamily="34" charset="0"/>
        <a:buChar char="-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30388" marR="0" indent="-225425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F4B834"/>
        </a:buClr>
        <a:buSzTx/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add 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476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 text</a:t>
            </a:r>
          </a:p>
          <a:p>
            <a:pPr lvl="3"/>
            <a:r>
              <a:rPr lang="en-US" dirty="0"/>
              <a:t>Fourth level text</a:t>
            </a:r>
          </a:p>
        </p:txBody>
      </p:sp>
      <p:sp>
        <p:nvSpPr>
          <p:cNvPr id="8" name="Rectangle 7"/>
          <p:cNvSpPr/>
          <p:nvPr/>
        </p:nvSpPr>
        <p:spPr>
          <a:xfrm>
            <a:off x="2286000" y="6559550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800" baseline="0" dirty="0">
                <a:solidFill>
                  <a:srgbClr val="FFFFFF"/>
                </a:solidFill>
                <a:latin typeface="Arial" panose="020B0604020202020204" pitchFamily="34" charset="0"/>
              </a:rPr>
              <a:t>Operated by Los Alamos National Security, LLC for the U.S. Department of Energy's NNSA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619500" y="6076950"/>
            <a:ext cx="1905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aseline="0" dirty="0">
                <a:solidFill>
                  <a:schemeClr val="tx1"/>
                </a:solidFill>
                <a:latin typeface="Arial" panose="020B0604020202020204" pitchFamily="34" charset="0"/>
              </a:rPr>
              <a:t>UNCLASSIFIED</a:t>
            </a:r>
          </a:p>
        </p:txBody>
      </p:sp>
      <p:sp>
        <p:nvSpPr>
          <p:cNvPr id="11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6819900" y="5943600"/>
            <a:ext cx="21336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algn="r" defTabSz="914400" rtl="0" eaLnBrk="1" latinLnBrk="0" hangingPunct="1">
              <a:defRPr lang="en-US" sz="1000" kern="1200" normalizeH="0" baseline="0" smtClean="0">
                <a:solidFill>
                  <a:srgbClr val="F4B834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</a:lstStyle>
          <a:p>
            <a:r>
              <a:rPr lang="en-US" dirty="0"/>
              <a:t>Slide </a:t>
            </a:r>
            <a:fld id="{2651EAAB-5D0D-473B-859D-C18D817949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224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 baseline="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6075" marR="0" indent="-346075" algn="l" defTabSz="914400" rtl="0" eaLnBrk="1" fontAlgn="auto" latinLnBrk="0" hangingPunct="1">
        <a:lnSpc>
          <a:spcPct val="100000"/>
        </a:lnSpc>
        <a:spcBef>
          <a:spcPts val="900"/>
        </a:spcBef>
        <a:spcAft>
          <a:spcPts val="0"/>
        </a:spcAft>
        <a:buClr>
          <a:srgbClr val="F4B834"/>
        </a:buClr>
        <a:buSzPct val="100000"/>
        <a:buFont typeface="Wingdings" pitchFamily="2" charset="2"/>
        <a:buChar char="§"/>
        <a:tabLst/>
        <a:defRPr kumimoji="0" lang="en-US" sz="2800" b="0" i="0" u="none" strike="noStrike" kern="1200" cap="none" spc="0" normalizeH="0" baseline="0" noProof="0" smtClean="0">
          <a:ln>
            <a:noFill/>
          </a:ln>
          <a:solidFill>
            <a:schemeClr val="tx1"/>
          </a:solidFill>
          <a:effectLst/>
          <a:uLnTx/>
          <a:uFillTx/>
          <a:latin typeface="+mn-lt"/>
          <a:ea typeface="+mn-ea"/>
          <a:cs typeface="Arial" pitchFamily="34" charset="0"/>
        </a:defRPr>
      </a:lvl1pPr>
      <a:lvl2pPr marL="690563" marR="0" indent="-346075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F4B834"/>
        </a:buClr>
        <a:buSzPct val="100000"/>
        <a:buFont typeface="Arial" panose="020B0604020202020204" pitchFamily="34" charset="0"/>
        <a:buChar char="–"/>
        <a:tabLst/>
        <a:defRPr sz="2400" kern="1200"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031875" marR="0" indent="-350838" algn="l" defTabSz="914400" rtl="0" eaLnBrk="1" fontAlgn="auto" latinLnBrk="0" hangingPunct="1">
        <a:lnSpc>
          <a:spcPct val="100000"/>
        </a:lnSpc>
        <a:spcBef>
          <a:spcPts val="576"/>
        </a:spcBef>
        <a:spcAft>
          <a:spcPts val="0"/>
        </a:spcAft>
        <a:buClr>
          <a:srgbClr val="F4B834"/>
        </a:buClr>
        <a:buSzPct val="100000"/>
        <a:buFont typeface="Arial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4775" marR="0" indent="-342900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F4B834"/>
        </a:buClr>
        <a:buSzPct val="100000"/>
        <a:buFont typeface="Arial" panose="020B0604020202020204" pitchFamily="34" charset="0"/>
        <a:buChar char="-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830388" marR="0" indent="-225425" algn="l" defTabSz="914400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F4B834"/>
        </a:buClr>
        <a:buSzTx/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7C139-0B62-8D43-A252-FA3D367AA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Differential programming demo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F48E11-5FC8-4C41-BA31-A97AAE89E5D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Data-driven discovery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E8B2B4-676E-2D4A-B910-B476502F659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E497D45A-E2C2-5444-8727-94AA467EBF1A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EF562EB-BA89-9D40-A0DC-1B27E41A6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8229600" cy="4039764"/>
          </a:xfrm>
        </p:spPr>
        <p:txBody>
          <a:bodyPr/>
          <a:lstStyle/>
          <a:p>
            <a:pPr algn="ctr"/>
            <a:r>
              <a:rPr lang="en-US" sz="2400" dirty="0"/>
              <a:t>Background</a:t>
            </a:r>
          </a:p>
          <a:p>
            <a:pPr marL="0" indent="0" algn="ctr">
              <a:buNone/>
            </a:pPr>
            <a:endParaRPr lang="en-US" sz="2400" dirty="0"/>
          </a:p>
          <a:p>
            <a:pPr algn="ctr"/>
            <a:r>
              <a:rPr lang="en-US" sz="2400" dirty="0"/>
              <a:t>Using Zygote</a:t>
            </a:r>
          </a:p>
          <a:p>
            <a:pPr marL="0" indent="0" algn="ctr">
              <a:buNone/>
            </a:pPr>
            <a:endParaRPr lang="en-US" sz="2400" dirty="0"/>
          </a:p>
          <a:p>
            <a:pPr algn="ctr"/>
            <a:r>
              <a:rPr lang="en-US" sz="2400" dirty="0"/>
              <a:t>Simple functions</a:t>
            </a:r>
          </a:p>
          <a:p>
            <a:pPr marL="0" indent="0" algn="ctr">
              <a:buNone/>
            </a:pPr>
            <a:endParaRPr lang="en-US" sz="2400" dirty="0"/>
          </a:p>
          <a:p>
            <a:pPr algn="ctr"/>
            <a:r>
              <a:rPr lang="en-US" sz="2400" dirty="0"/>
              <a:t>Toy problems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00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E782F-D5DE-DD44-8D2F-32C8A51D7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Intro (Wiki)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B2116-BBFD-FD4E-B288-2EE7D9C5D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5BA532-DFEA-8849-B653-C6F04235C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Data-driven discovery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9398827-9915-BD4A-9256-7FF7F3CCE4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256" y="2110146"/>
            <a:ext cx="8747901" cy="28923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4E1CB55-6AC1-6B40-968D-5019B2CE9C14}"/>
              </a:ext>
            </a:extLst>
          </p:cNvPr>
          <p:cNvSpPr txBox="1"/>
          <p:nvPr/>
        </p:nvSpPr>
        <p:spPr>
          <a:xfrm>
            <a:off x="457200" y="1300907"/>
            <a:ext cx="822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Code as composition of simple elementary operations and functions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Accurate to working precision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774D4C-5C95-3441-B911-EA638CC7C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6" y="5290457"/>
            <a:ext cx="8599212" cy="120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639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E782F-D5DE-DD44-8D2F-32C8A51D7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Zygote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B2116-BBFD-FD4E-B288-2EE7D9C5D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5BA532-DFEA-8849-B653-C6F04235C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Data-driven discovery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B60477-C9EA-0247-B250-F67D78695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A70618-CF9F-F840-9FEF-3218CC3D1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350" y="1348566"/>
            <a:ext cx="9144000" cy="416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4796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C1EE2-1152-2E49-92A1-862D66AF1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9477"/>
            <a:ext cx="8229600" cy="985093"/>
          </a:xfrm>
        </p:spPr>
        <p:txBody>
          <a:bodyPr/>
          <a:lstStyle/>
          <a:p>
            <a:pPr algn="ctr"/>
            <a:r>
              <a:rPr lang="en-US" dirty="0"/>
              <a:t>Source code transformation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01541-49DB-0A4B-86F1-C848584B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2/16/21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B67EB-9F7E-674E-8E3D-9CB2CDA2C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Data-driven discovery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B187BBE-7C06-584E-AF99-8C46C316D6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1355583"/>
            <a:ext cx="9137600" cy="431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278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C1EE2-1152-2E49-92A1-862D66AF1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9477"/>
            <a:ext cx="8229600" cy="985093"/>
          </a:xfrm>
        </p:spPr>
        <p:txBody>
          <a:bodyPr/>
          <a:lstStyle/>
          <a:p>
            <a:pPr algn="ctr"/>
            <a:r>
              <a:rPr lang="en-US" dirty="0"/>
              <a:t>Comparison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01541-49DB-0A4B-86F1-C848584B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2/16/21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3B67EB-9F7E-674E-8E3D-9CB2CDA2C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Data-driven discovery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6B5FD20-E5FF-004B-AFAF-5CCB7A986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179F838-0565-404E-8863-3C48D106C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60120"/>
            <a:ext cx="9144000" cy="493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57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E782F-D5DE-DD44-8D2F-32C8A51D7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 supervised learning approach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B2116-BBFD-FD4E-B288-2EE7D9C5D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5BA532-DFEA-8849-B653-C6F04235C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Data-driven discovery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6C16EE3-281A-6A4F-8003-D4419605BD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6450" y="1433406"/>
            <a:ext cx="49911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12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E782F-D5DE-DD44-8D2F-32C8A51D7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Pendulum Example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B2116-BBFD-FD4E-B288-2EE7D9C5D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5BA532-DFEA-8849-B653-C6F04235C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Data-driven discovery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B60477-C9EA-0247-B250-F67D786959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3D936A1-E406-8D45-B82F-80F2EB00F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550" y="1269021"/>
            <a:ext cx="6438900" cy="493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471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3A5A0-7FEC-0243-8E2E-EE18ED25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Two parameters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5B9B8-1A14-6F4E-93D2-83F328AF1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37F4AC-47EC-8848-AC4C-7517707B1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Data-driven discovery </a:t>
            </a:r>
          </a:p>
        </p:txBody>
      </p:sp>
      <p:pic>
        <p:nvPicPr>
          <p:cNvPr id="7" name="Content Placeholder 6" descr="Chart, line chart&#10;&#10;Description automatically generated">
            <a:extLst>
              <a:ext uri="{FF2B5EF4-FFF2-40B4-BE49-F238E27FC236}">
                <a16:creationId xmlns:a16="http://schemas.microsoft.com/office/drawing/2014/main" id="{284BDA63-D5AF-8341-AE67-3CD3197110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729" y="1219880"/>
            <a:ext cx="7600949" cy="5067299"/>
          </a:xfrm>
        </p:spPr>
      </p:pic>
    </p:spTree>
    <p:extLst>
      <p:ext uri="{BB962C8B-B14F-4D97-AF65-F5344CB8AC3E}">
        <p14:creationId xmlns:p14="http://schemas.microsoft.com/office/powerpoint/2010/main" val="25203890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3A5A0-7FEC-0243-8E2E-EE18ED257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Analytic method (two params)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5B9B8-1A14-6F4E-93D2-83F328AF1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50BD-D5D4-004B-87E1-382D8D28594F}" type="datetime1">
              <a:rPr lang="en-US" smtClean="0"/>
              <a:t>2/15/21</a:t>
            </a:fld>
            <a:r>
              <a:rPr lang="en-US"/>
              <a:t>   |   </a:t>
            </a:r>
            <a:fld id="{5D01E7E5-6465-7A46-A26D-BAABC2D34D38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37F4AC-47EC-8848-AC4C-7517707B1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Data-driven discovery </a:t>
            </a:r>
          </a:p>
        </p:txBody>
      </p:sp>
      <p:pic>
        <p:nvPicPr>
          <p:cNvPr id="12" name="Content Placeholder 11" descr="Chart, line chart&#10;&#10;Description automatically generated">
            <a:extLst>
              <a:ext uri="{FF2B5EF4-FFF2-40B4-BE49-F238E27FC236}">
                <a16:creationId xmlns:a16="http://schemas.microsoft.com/office/drawing/2014/main" id="{4F8FFE9E-5AD3-5344-9838-231D65AB5A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640763" y="5954118"/>
            <a:ext cx="46037" cy="34527"/>
          </a:xfrm>
        </p:spPr>
      </p:pic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2D45CCF7-555C-8847-A2E0-99CABB688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327" y="1455541"/>
            <a:ext cx="6295346" cy="5036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486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NL 1">
      <a:dk1>
        <a:srgbClr val="3C3C3B"/>
      </a:dk1>
      <a:lt1>
        <a:sysClr val="window" lastClr="FFFFFF"/>
      </a:lt1>
      <a:dk2>
        <a:srgbClr val="636463"/>
      </a:dk2>
      <a:lt2>
        <a:srgbClr val="EFEEED"/>
      </a:lt2>
      <a:accent1>
        <a:srgbClr val="130D1F"/>
      </a:accent1>
      <a:accent2>
        <a:srgbClr val="F8B617"/>
      </a:accent2>
      <a:accent3>
        <a:srgbClr val="2682CF"/>
      </a:accent3>
      <a:accent4>
        <a:srgbClr val="EA7820"/>
      </a:accent4>
      <a:accent5>
        <a:srgbClr val="F4482D"/>
      </a:accent5>
      <a:accent6>
        <a:srgbClr val="229357"/>
      </a:accent6>
      <a:hlink>
        <a:srgbClr val="385AC7"/>
      </a:hlink>
      <a:folHlink>
        <a:srgbClr val="4E13D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DRD-Triad-BluePresentation" id="{AC182F40-A64C-3A46-8AD0-31342ACA0B75}" vid="{5943D0CD-B8F9-2748-8416-267856C37C82}"/>
    </a:ext>
  </a:extLst>
</a:theme>
</file>

<file path=ppt/theme/theme2.xml><?xml version="1.0" encoding="utf-8"?>
<a:theme xmlns:a="http://schemas.openxmlformats.org/drawingml/2006/main" name="slideshow-2014_alt1_r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70t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plate 2-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70t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LDRD-Triad-BluePresentation-Template[1]</Template>
  <TotalTime>33511</TotalTime>
  <Words>97</Words>
  <Application>Microsoft Macintosh PowerPoint</Application>
  <PresentationFormat>On-screen Show (4:3)</PresentationFormat>
  <Paragraphs>39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Lucida Grande</vt:lpstr>
      <vt:lpstr>Wingdings</vt:lpstr>
      <vt:lpstr>Office Theme</vt:lpstr>
      <vt:lpstr>slideshow-2014_alt1_r2</vt:lpstr>
      <vt:lpstr>Template 2-2</vt:lpstr>
      <vt:lpstr>Differential programming demo</vt:lpstr>
      <vt:lpstr>Intro (Wiki) </vt:lpstr>
      <vt:lpstr>Zygote</vt:lpstr>
      <vt:lpstr>Source code transformation</vt:lpstr>
      <vt:lpstr>Comparison</vt:lpstr>
      <vt:lpstr>A supervised learning approach</vt:lpstr>
      <vt:lpstr>Pendulum Example</vt:lpstr>
      <vt:lpstr>Two parameters</vt:lpstr>
      <vt:lpstr>Analytic method (two params)</vt:lpstr>
    </vt:vector>
  </TitlesOfParts>
  <Company>LANL DCS-CSD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LANL’s slide template!</dc:title>
  <dc:creator>Gotches, Kimberly M</dc:creator>
  <cp:lastModifiedBy>Woodward, Michael - (mwoodward)</cp:lastModifiedBy>
  <cp:revision>665</cp:revision>
  <cp:lastPrinted>2019-07-03T23:13:48Z</cp:lastPrinted>
  <dcterms:created xsi:type="dcterms:W3CDTF">2019-01-31T20:27:25Z</dcterms:created>
  <dcterms:modified xsi:type="dcterms:W3CDTF">2021-02-16T23:53:57Z</dcterms:modified>
</cp:coreProperties>
</file>

<file path=docProps/thumbnail.jpeg>
</file>